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70" r:id="rId2"/>
  </p:sldIdLst>
  <p:sldSz cx="10160000" cy="5715000"/>
  <p:notesSz cx="7562850" cy="10696575"/>
  <p:embeddedFontLst>
    <p:embeddedFont>
      <p:font typeface="에스코어 드림 6 Bold" panose="020B0703030302020204" pitchFamily="34" charset="-127"/>
      <p:bold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Prompt" panose="00000500000000000000" pitchFamily="2" charset="-34"/>
      <p:regular r:id="rId9"/>
      <p:bold r:id="rId10"/>
      <p:italic r:id="rId11"/>
      <p:boldItalic r:id="rId12"/>
    </p:embeddedFont>
    <p:embeddedFont>
      <p:font typeface="Prompt Medium" panose="00000600000000000000" pitchFamily="2" charset="-34"/>
      <p:regular r:id="rId13"/>
      <p:bold r:id="rId14"/>
      <p:italic r:id="rId15"/>
      <p:boldItalic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에스코어 드림 4 Regular" panose="020B0503030302020204" pitchFamily="34" charset="-127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32" userDrawn="1">
          <p15:clr>
            <a:srgbClr val="A4A3A4"/>
          </p15:clr>
        </p15:guide>
        <p15:guide id="2" pos="2736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jNvHcqpRrmvHmF9vGkEfE/l0Tg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D1FD813-EF9A-4367-8E97-CB28B7D6E229}">
  <a:tblStyle styleId="{CD1FD813-EF9A-4367-8E97-CB28B7D6E229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AE8D09E-A6C9-47A8-8CA6-92F9C29555A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5A51EA2-0392-4BA3-8339-AB85233CAAD5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948" y="102"/>
      </p:cViewPr>
      <p:guideLst>
        <p:guide orient="horz" pos="1632"/>
        <p:guide pos="27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9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276600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283075" y="0"/>
            <a:ext cx="3278188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573088" y="1336675"/>
            <a:ext cx="6416675" cy="3609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55650" y="5148263"/>
            <a:ext cx="6051550" cy="421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60000"/>
            <a:ext cx="3276600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83075" y="10160000"/>
            <a:ext cx="3278188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97f6a65924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6675" cy="3609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g197f6a65924_0_244:notes"/>
          <p:cNvSpPr txBox="1">
            <a:spLocks noGrp="1"/>
          </p:cNvSpPr>
          <p:nvPr>
            <p:ph type="body" idx="1"/>
          </p:nvPr>
        </p:nvSpPr>
        <p:spPr>
          <a:xfrm>
            <a:off x="755650" y="5148263"/>
            <a:ext cx="6051600" cy="4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97f6a65924_0_244:notes"/>
          <p:cNvSpPr txBox="1">
            <a:spLocks noGrp="1"/>
          </p:cNvSpPr>
          <p:nvPr>
            <p:ph type="sldNum" idx="12"/>
          </p:nvPr>
        </p:nvSpPr>
        <p:spPr>
          <a:xfrm>
            <a:off x="4283075" y="10160000"/>
            <a:ext cx="32781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656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651398" y="1609893"/>
            <a:ext cx="7382667" cy="11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302795" y="2936675"/>
            <a:ext cx="6079667" cy="13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lv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3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434265" y="207535"/>
            <a:ext cx="7816667" cy="8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 rot="5400000">
            <a:off x="2632709" y="-989114"/>
            <a:ext cx="3420000" cy="7816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>
            <a:spLocks noGrp="1"/>
          </p:cNvSpPr>
          <p:nvPr>
            <p:ph type="title"/>
          </p:nvPr>
        </p:nvSpPr>
        <p:spPr>
          <a:xfrm rot="5400000">
            <a:off x="5063026" y="1441219"/>
            <a:ext cx="4421700" cy="1954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body" idx="1"/>
          </p:nvPr>
        </p:nvSpPr>
        <p:spPr>
          <a:xfrm rot="5400000">
            <a:off x="1082409" y="-440449"/>
            <a:ext cx="4421700" cy="5717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>
            <a:spLocks noGrp="1"/>
          </p:cNvSpPr>
          <p:nvPr>
            <p:ph type="title"/>
          </p:nvPr>
        </p:nvSpPr>
        <p:spPr>
          <a:xfrm>
            <a:off x="434265" y="207535"/>
            <a:ext cx="7816667" cy="8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body" idx="1"/>
          </p:nvPr>
        </p:nvSpPr>
        <p:spPr>
          <a:xfrm>
            <a:off x="434265" y="1209219"/>
            <a:ext cx="7816667" cy="3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686079" y="3330151"/>
            <a:ext cx="7382667" cy="10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body" idx="1"/>
          </p:nvPr>
        </p:nvSpPr>
        <p:spPr>
          <a:xfrm>
            <a:off x="686079" y="2196509"/>
            <a:ext cx="7382667" cy="11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b" anchorCtr="0">
            <a:normAutofit/>
          </a:bodyPr>
          <a:lstStyle>
            <a:lvl1pPr marL="457200" lvl="0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>
            <a:spLocks noGrp="1"/>
          </p:cNvSpPr>
          <p:nvPr>
            <p:ph type="title"/>
          </p:nvPr>
        </p:nvSpPr>
        <p:spPr>
          <a:xfrm>
            <a:off x="434265" y="207535"/>
            <a:ext cx="7816667" cy="8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body" idx="1"/>
          </p:nvPr>
        </p:nvSpPr>
        <p:spPr>
          <a:xfrm>
            <a:off x="434266" y="1209219"/>
            <a:ext cx="3836000" cy="3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37465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�"/>
              <a:defRPr sz="23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2pPr>
            <a:lvl3pPr marL="1371600" lvl="2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body" idx="2"/>
          </p:nvPr>
        </p:nvSpPr>
        <p:spPr>
          <a:xfrm>
            <a:off x="4415031" y="1209219"/>
            <a:ext cx="3836000" cy="3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37465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�"/>
              <a:defRPr sz="23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2pPr>
            <a:lvl3pPr marL="1371600" lvl="2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>
            <a:spLocks noGrp="1"/>
          </p:cNvSpPr>
          <p:nvPr>
            <p:ph type="title"/>
          </p:nvPr>
        </p:nvSpPr>
        <p:spPr>
          <a:xfrm>
            <a:off x="434265" y="207535"/>
            <a:ext cx="7816667" cy="8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body" idx="1"/>
          </p:nvPr>
        </p:nvSpPr>
        <p:spPr>
          <a:xfrm>
            <a:off x="434265" y="1160035"/>
            <a:ext cx="3837667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body" idx="2"/>
          </p:nvPr>
        </p:nvSpPr>
        <p:spPr>
          <a:xfrm>
            <a:off x="434265" y="1643482"/>
            <a:ext cx="3837667" cy="29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1pPr>
            <a:lvl2pPr marL="914400" lvl="1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3pPr>
            <a:lvl4pPr marL="1828800" lvl="3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4pPr>
            <a:lvl5pPr marL="2286000" lvl="4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5pPr>
            <a:lvl6pPr marL="2743200" lvl="5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6pPr>
            <a:lvl7pPr marL="3200400" lvl="6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7pPr>
            <a:lvl8pPr marL="3657600" lvl="7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8pPr>
            <a:lvl9pPr marL="4114800" lvl="8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body" idx="3"/>
          </p:nvPr>
        </p:nvSpPr>
        <p:spPr>
          <a:xfrm>
            <a:off x="4412016" y="1160035"/>
            <a:ext cx="3839000" cy="4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2pPr>
            <a:lvl3pPr marL="1371600" lvl="2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4pPr>
            <a:lvl5pPr marL="2286000" lvl="4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5pPr>
            <a:lvl6pPr marL="2743200" lvl="5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6pPr>
            <a:lvl7pPr marL="3200400" lvl="6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7pPr>
            <a:lvl8pPr marL="3657600" lvl="7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8pPr>
            <a:lvl9pPr marL="4114800" lvl="8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1"/>
            </a:lvl9pPr>
          </a:lstStyle>
          <a:p>
            <a:endParaRPr/>
          </a:p>
        </p:txBody>
      </p:sp>
      <p:sp>
        <p:nvSpPr>
          <p:cNvPr id="45" name="Google Shape;45;p17"/>
          <p:cNvSpPr txBox="1">
            <a:spLocks noGrp="1"/>
          </p:cNvSpPr>
          <p:nvPr>
            <p:ph type="body" idx="4"/>
          </p:nvPr>
        </p:nvSpPr>
        <p:spPr>
          <a:xfrm>
            <a:off x="4412016" y="1643482"/>
            <a:ext cx="3839000" cy="29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1pPr>
            <a:lvl2pPr marL="914400" lvl="1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�"/>
              <a:defRPr sz="1500"/>
            </a:lvl3pPr>
            <a:lvl4pPr marL="1828800" lvl="3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4pPr>
            <a:lvl5pPr marL="2286000" lvl="4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5pPr>
            <a:lvl6pPr marL="2743200" lvl="5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6pPr>
            <a:lvl7pPr marL="3200400" lvl="6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7pPr>
            <a:lvl8pPr marL="3657600" lvl="7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8pPr>
            <a:lvl9pPr marL="4114800" lvl="8" indent="-3111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Char char="�"/>
              <a:defRPr sz="1300"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>
            <a:spLocks noGrp="1"/>
          </p:cNvSpPr>
          <p:nvPr>
            <p:ph type="title"/>
          </p:nvPr>
        </p:nvSpPr>
        <p:spPr>
          <a:xfrm>
            <a:off x="434265" y="207535"/>
            <a:ext cx="7816667" cy="8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>
            <a:spLocks noGrp="1"/>
          </p:cNvSpPr>
          <p:nvPr>
            <p:ph type="title"/>
          </p:nvPr>
        </p:nvSpPr>
        <p:spPr>
          <a:xfrm>
            <a:off x="434266" y="206335"/>
            <a:ext cx="2857333" cy="8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body" idx="1"/>
          </p:nvPr>
        </p:nvSpPr>
        <p:spPr>
          <a:xfrm>
            <a:off x="3395714" y="206335"/>
            <a:ext cx="4855333" cy="44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3937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Char char="�"/>
              <a:defRPr sz="2600"/>
            </a:lvl1pPr>
            <a:lvl2pPr marL="914400" lvl="1" indent="-37465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�"/>
              <a:defRPr sz="23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3pPr>
            <a:lvl4pPr marL="1828800" lvl="3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4pPr>
            <a:lvl5pPr marL="2286000" lvl="4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5pPr>
            <a:lvl6pPr marL="2743200" lvl="5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6pPr>
            <a:lvl7pPr marL="3200400" lvl="6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7pPr>
            <a:lvl8pPr marL="3657600" lvl="7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8pPr>
            <a:lvl9pPr marL="4114800" lvl="8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9pPr>
          </a:lstStyle>
          <a:p>
            <a:endParaRPr/>
          </a:p>
        </p:txBody>
      </p:sp>
      <p:sp>
        <p:nvSpPr>
          <p:cNvPr id="61" name="Google Shape;61;p20"/>
          <p:cNvSpPr txBox="1">
            <a:spLocks noGrp="1"/>
          </p:cNvSpPr>
          <p:nvPr>
            <p:ph type="body" idx="2"/>
          </p:nvPr>
        </p:nvSpPr>
        <p:spPr>
          <a:xfrm>
            <a:off x="434266" y="1084458"/>
            <a:ext cx="2857333" cy="3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62" name="Google Shape;62;p20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>
            <a:spLocks noGrp="1"/>
          </p:cNvSpPr>
          <p:nvPr>
            <p:ph type="title"/>
          </p:nvPr>
        </p:nvSpPr>
        <p:spPr>
          <a:xfrm>
            <a:off x="1702381" y="3627657"/>
            <a:ext cx="5211333" cy="4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>
            <a:spLocks noGrp="1"/>
          </p:cNvSpPr>
          <p:nvPr>
            <p:ph type="pic" idx="2"/>
          </p:nvPr>
        </p:nvSpPr>
        <p:spPr>
          <a:xfrm>
            <a:off x="1702381" y="463054"/>
            <a:ext cx="5211333" cy="3109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>
            <a:spLocks noGrp="1"/>
          </p:cNvSpPr>
          <p:nvPr>
            <p:ph type="body" idx="1"/>
          </p:nvPr>
        </p:nvSpPr>
        <p:spPr>
          <a:xfrm>
            <a:off x="1702381" y="4055923"/>
            <a:ext cx="5211333" cy="6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434265" y="207535"/>
            <a:ext cx="7816667" cy="8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434265" y="1209219"/>
            <a:ext cx="7816667" cy="3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normAutofit/>
          </a:bodyPr>
          <a:lstStyle>
            <a:lvl1pPr marL="457200" marR="0" lvl="0" indent="-3937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�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46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�"/>
              <a:defRPr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�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434265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2967480" y="4803287"/>
            <a:ext cx="2750333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6224470" y="4803287"/>
            <a:ext cx="2026667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97f6a65924_0_244"/>
          <p:cNvSpPr txBox="1"/>
          <p:nvPr/>
        </p:nvSpPr>
        <p:spPr>
          <a:xfrm>
            <a:off x="951965" y="335779"/>
            <a:ext cx="82560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spAutoFit/>
          </a:bodyPr>
          <a:lstStyle/>
          <a:p>
            <a:pPr algn="ctr"/>
            <a:r>
              <a:rPr lang="en-US" sz="2600" dirty="0" err="1"/>
              <a:t>기술적</a:t>
            </a:r>
            <a:r>
              <a:rPr lang="en-US" sz="2600" dirty="0"/>
              <a:t> </a:t>
            </a:r>
            <a:r>
              <a:rPr lang="en-US" sz="2600" dirty="0" err="1"/>
              <a:t>요소</a:t>
            </a:r>
            <a:r>
              <a:rPr lang="en-US" sz="2600" dirty="0"/>
              <a:t> 및 </a:t>
            </a:r>
            <a:r>
              <a:rPr lang="en-US" sz="2600" dirty="0" err="1">
                <a:solidFill>
                  <a:schemeClr val="dk1"/>
                </a:solidFill>
              </a:rPr>
              <a:t>중점</a:t>
            </a:r>
            <a:r>
              <a:rPr lang="en-US" sz="2600" dirty="0">
                <a:solidFill>
                  <a:schemeClr val="dk1"/>
                </a:solidFill>
              </a:rPr>
              <a:t> </a:t>
            </a:r>
            <a:r>
              <a:rPr lang="en-US" sz="2600" dirty="0" err="1">
                <a:solidFill>
                  <a:schemeClr val="dk1"/>
                </a:solidFill>
              </a:rPr>
              <a:t>연구</a:t>
            </a:r>
            <a:r>
              <a:rPr lang="en-US" sz="2600" dirty="0">
                <a:solidFill>
                  <a:schemeClr val="dk1"/>
                </a:solidFill>
              </a:rPr>
              <a:t> </a:t>
            </a:r>
            <a:r>
              <a:rPr lang="en-US" sz="2600" dirty="0" err="1">
                <a:solidFill>
                  <a:schemeClr val="dk1"/>
                </a:solidFill>
              </a:rPr>
              <a:t>분야</a:t>
            </a:r>
            <a:endParaRPr sz="2600" dirty="0"/>
          </a:p>
        </p:txBody>
      </p:sp>
      <p:sp>
        <p:nvSpPr>
          <p:cNvPr id="329" name="Google Shape;329;g197f6a65924_0_244"/>
          <p:cNvSpPr txBox="1"/>
          <p:nvPr/>
        </p:nvSpPr>
        <p:spPr>
          <a:xfrm>
            <a:off x="951965" y="759205"/>
            <a:ext cx="82560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37550" rIns="75125" bIns="37550" anchor="t" anchorCtr="0">
            <a:spAutoFit/>
          </a:bodyPr>
          <a:lstStyle/>
          <a:p>
            <a:pPr algn="ctr"/>
            <a:r>
              <a:rPr lang="en-US" sz="1200"/>
              <a:t>항목 별 개발 항목</a:t>
            </a:r>
            <a:endParaRPr sz="1500">
              <a:solidFill>
                <a:schemeClr val="dk1"/>
              </a:solidFill>
            </a:endParaRPr>
          </a:p>
        </p:txBody>
      </p:sp>
      <p:grpSp>
        <p:nvGrpSpPr>
          <p:cNvPr id="330" name="Google Shape;330;g197f6a65924_0_244"/>
          <p:cNvGrpSpPr/>
          <p:nvPr/>
        </p:nvGrpSpPr>
        <p:grpSpPr>
          <a:xfrm>
            <a:off x="-524080" y="115174"/>
            <a:ext cx="3417209" cy="829987"/>
            <a:chOff x="-248605" y="321748"/>
            <a:chExt cx="3997203" cy="1098302"/>
          </a:xfrm>
        </p:grpSpPr>
        <p:grpSp>
          <p:nvGrpSpPr>
            <p:cNvPr id="331" name="Google Shape;331;g197f6a65924_0_244"/>
            <p:cNvGrpSpPr/>
            <p:nvPr/>
          </p:nvGrpSpPr>
          <p:grpSpPr>
            <a:xfrm>
              <a:off x="-248605" y="321750"/>
              <a:ext cx="3997200" cy="1098300"/>
              <a:chOff x="3296929" y="1857568"/>
              <a:chExt cx="3997200" cy="1098300"/>
            </a:xfrm>
          </p:grpSpPr>
          <p:sp>
            <p:nvSpPr>
              <p:cNvPr id="332" name="Google Shape;332;g197f6a65924_0_244"/>
              <p:cNvSpPr txBox="1"/>
              <p:nvPr/>
            </p:nvSpPr>
            <p:spPr>
              <a:xfrm>
                <a:off x="3296929" y="1857568"/>
                <a:ext cx="3997200" cy="10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75125" tIns="37550" rIns="75125" bIns="37550" anchor="t" anchorCtr="0">
                <a:spAutoFit/>
              </a:bodyPr>
              <a:lstStyle/>
              <a:p>
                <a:pPr algn="ctr"/>
                <a:r>
                  <a:rPr lang="en-US" sz="4900">
                    <a:latin typeface="Prompt"/>
                    <a:ea typeface="Prompt"/>
                    <a:cs typeface="Prompt"/>
                    <a:sym typeface="Prompt"/>
                  </a:rPr>
                  <a:t>05</a:t>
                </a:r>
                <a:endParaRPr sz="49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g197f6a65924_0_244"/>
              <p:cNvSpPr txBox="1"/>
              <p:nvPr/>
            </p:nvSpPr>
            <p:spPr>
              <a:xfrm>
                <a:off x="4877386" y="2642668"/>
                <a:ext cx="918600" cy="243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75125" tIns="37550" rIns="75125" bIns="37550" anchor="ctr" anchorCtr="0">
                <a:spAutoFit/>
              </a:bodyPr>
              <a:lstStyle/>
              <a:p>
                <a:pPr algn="ctr"/>
                <a:r>
                  <a:rPr lang="en-US" sz="700">
                    <a:latin typeface="Prompt Medium"/>
                    <a:ea typeface="Prompt Medium"/>
                    <a:cs typeface="Prompt Medium"/>
                    <a:sym typeface="Prompt Medium"/>
                  </a:rPr>
                  <a:t>CHAPTER</a:t>
                </a:r>
                <a:endParaRPr sz="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34" name="Google Shape;334;g197f6a65924_0_244"/>
            <p:cNvSpPr txBox="1"/>
            <p:nvPr/>
          </p:nvSpPr>
          <p:spPr>
            <a:xfrm>
              <a:off x="-248602" y="321748"/>
              <a:ext cx="3997200" cy="46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5125" tIns="37550" rIns="75125" bIns="37550" anchor="ctr" anchorCtr="0">
              <a:spAutoFit/>
            </a:bodyPr>
            <a:lstStyle/>
            <a:p>
              <a:pPr algn="ctr">
                <a:buClr>
                  <a:schemeClr val="dk1"/>
                </a:buClr>
              </a:pPr>
              <a:r>
                <a:rPr lang="en-US" sz="900">
                  <a:solidFill>
                    <a:schemeClr val="dk1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FIND APPLE</a:t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algn="ctr"/>
              <a:endParaRPr sz="900">
                <a:latin typeface="Prompt Medium"/>
                <a:ea typeface="Prompt Medium"/>
                <a:cs typeface="Prompt Medium"/>
                <a:sym typeface="Prompt Medium"/>
              </a:endParaRPr>
            </a:p>
          </p:txBody>
        </p:sp>
      </p:grpSp>
      <p:sp>
        <p:nvSpPr>
          <p:cNvPr id="335" name="Google Shape;335;g197f6a65924_0_244"/>
          <p:cNvSpPr txBox="1"/>
          <p:nvPr/>
        </p:nvSpPr>
        <p:spPr>
          <a:xfrm>
            <a:off x="2647563" y="3646051"/>
            <a:ext cx="2564700" cy="1121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75125" rIns="75125" bIns="751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err="1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애니메이션</a:t>
            </a:r>
            <a:r>
              <a:rPr lang="en-US" sz="1800" b="1" dirty="0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 </a:t>
            </a:r>
            <a:endParaRPr sz="1800" b="1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애니메이션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블렌딩</a:t>
            </a: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애니메이션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제작</a:t>
            </a: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36" name="Google Shape;336;g197f6a65924_0_244"/>
          <p:cNvSpPr txBox="1"/>
          <p:nvPr/>
        </p:nvSpPr>
        <p:spPr>
          <a:xfrm>
            <a:off x="7617435" y="3625390"/>
            <a:ext cx="2340000" cy="139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75125" rIns="75125" bIns="751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err="1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비주얼</a:t>
            </a:r>
            <a:r>
              <a:rPr lang="en-US" sz="1800" b="1" dirty="0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요소</a:t>
            </a:r>
            <a:endParaRPr sz="1800" b="1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나이아가라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시스템</a:t>
            </a:r>
            <a:endParaRPr lang="en-US"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라이팅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활용한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낮과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밤</a:t>
            </a: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포스트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프로세스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이펙트</a:t>
            </a: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37" name="Google Shape;337;g197f6a65924_0_244"/>
          <p:cNvSpPr txBox="1"/>
          <p:nvPr/>
        </p:nvSpPr>
        <p:spPr>
          <a:xfrm>
            <a:off x="151385" y="3625390"/>
            <a:ext cx="2564700" cy="139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75125" rIns="75125" bIns="751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err="1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공격</a:t>
            </a:r>
            <a:r>
              <a:rPr lang="en-US" sz="1800" b="1" dirty="0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타격감</a:t>
            </a:r>
            <a:endParaRPr sz="1800" b="1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카메라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셰이크</a:t>
            </a: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파티클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이펙트</a:t>
            </a: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피격자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반응</a:t>
            </a: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38" name="Google Shape;338;g197f6a65924_0_244"/>
          <p:cNvSpPr txBox="1"/>
          <p:nvPr/>
        </p:nvSpPr>
        <p:spPr>
          <a:xfrm>
            <a:off x="5132499" y="3646051"/>
            <a:ext cx="2564700" cy="1398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125" tIns="75125" rIns="75125" bIns="751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err="1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몰입도</a:t>
            </a:r>
            <a:endParaRPr sz="1800" b="1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시네마틱</a:t>
            </a: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카메라</a:t>
            </a: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 marL="381000" indent="-266700">
              <a:lnSpc>
                <a:spcPct val="150000"/>
              </a:lnSpc>
              <a:buClr>
                <a:schemeClr val="dk1"/>
              </a:buClr>
              <a:buSzPts val="1200"/>
              <a:buFont typeface="Malgun Gothic"/>
              <a:buChar char="-"/>
            </a:pPr>
            <a:r>
              <a:rPr lang="en-US" sz="1200" dirty="0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Depth of Field </a:t>
            </a:r>
            <a:r>
              <a:rPr lang="en-US" sz="1200" dirty="0" err="1">
                <a:solidFill>
                  <a:schemeClr val="dk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효과</a:t>
            </a: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  <a:p>
            <a:pPr>
              <a:lnSpc>
                <a:spcPct val="150000"/>
              </a:lnSpc>
            </a:pPr>
            <a:endParaRPr sz="1200" dirty="0">
              <a:solidFill>
                <a:schemeClr val="dk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CFCD67D-5176-840A-E828-97CCF0FFC8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69" t="4034" r="24169"/>
          <a:stretch/>
        </p:blipFill>
        <p:spPr>
          <a:xfrm>
            <a:off x="132337" y="1310948"/>
            <a:ext cx="2340000" cy="2340000"/>
          </a:xfrm>
          <a:prstGeom prst="rect">
            <a:avLst/>
          </a:prstGeom>
        </p:spPr>
      </p:pic>
      <p:pic>
        <p:nvPicPr>
          <p:cNvPr id="5" name="그림 4" descr="텍스트, 실외이(가) 표시된 사진&#10;&#10;자동 생성된 설명">
            <a:extLst>
              <a:ext uri="{FF2B5EF4-FFF2-40B4-BE49-F238E27FC236}">
                <a16:creationId xmlns:a16="http://schemas.microsoft.com/office/drawing/2014/main" id="{82C840AF-1B5E-AA39-A82A-13E023B820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82" t="3711" r="24082"/>
          <a:stretch/>
        </p:blipFill>
        <p:spPr>
          <a:xfrm>
            <a:off x="7553422" y="1310948"/>
            <a:ext cx="2340000" cy="2340000"/>
          </a:xfrm>
          <a:prstGeom prst="rect">
            <a:avLst/>
          </a:prstGeom>
        </p:spPr>
      </p:pic>
      <p:pic>
        <p:nvPicPr>
          <p:cNvPr id="7" name="그림 6" descr="실내이(가) 표시된 사진&#10;&#10;자동 생성된 설명">
            <a:extLst>
              <a:ext uri="{FF2B5EF4-FFF2-40B4-BE49-F238E27FC236}">
                <a16:creationId xmlns:a16="http://schemas.microsoft.com/office/drawing/2014/main" id="{49F8EA54-4896-3E61-EF97-0B9B1E9810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082" t="3711" r="24082"/>
          <a:stretch/>
        </p:blipFill>
        <p:spPr>
          <a:xfrm>
            <a:off x="5079727" y="1310948"/>
            <a:ext cx="2340000" cy="234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4725DDA-9CA4-CB31-C03D-C216D377FE2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082" t="3711" r="24082"/>
          <a:stretch/>
        </p:blipFill>
        <p:spPr>
          <a:xfrm>
            <a:off x="2606032" y="1310948"/>
            <a:ext cx="2340000" cy="23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73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46</Words>
  <Application>Microsoft Office PowerPoint</Application>
  <PresentationFormat>사용자 지정</PresentationFormat>
  <Paragraphs>20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9" baseType="lpstr">
      <vt:lpstr>에스코어 드림 4 Regular</vt:lpstr>
      <vt:lpstr>Prompt Medium</vt:lpstr>
      <vt:lpstr>Calibri</vt:lpstr>
      <vt:lpstr>에스코어 드림 6 Bold</vt:lpstr>
      <vt:lpstr>Prompt</vt:lpstr>
      <vt:lpstr>Arial</vt:lpstr>
      <vt:lpstr>맑은 고딕</vt:lpstr>
      <vt:lpstr>Office Theme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우정연(2019180025)</cp:lastModifiedBy>
  <cp:revision>5</cp:revision>
  <dcterms:created xsi:type="dcterms:W3CDTF">2022-09-12T14:26:04Z</dcterms:created>
  <dcterms:modified xsi:type="dcterms:W3CDTF">2022-11-25T09:38:05Z</dcterms:modified>
</cp:coreProperties>
</file>